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9947275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F4280-C32F-432B-B541-DC142EA4C884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1B017-865F-4EF3-9424-1CD798204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587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743" y="116632"/>
            <a:ext cx="9144000" cy="818875"/>
          </a:xfrm>
        </p:spPr>
        <p:txBody>
          <a:bodyPr>
            <a:normAutofit/>
          </a:bodyPr>
          <a:lstStyle/>
          <a:p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Медали Великой Отечественной войны</a:t>
            </a:r>
            <a:endParaRPr lang="ru-RU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6296" y="6444044"/>
            <a:ext cx="175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. Казань, 2016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Пользователь\Downloads\reWalls.com-483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41" y="935507"/>
            <a:ext cx="7357004" cy="4136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Пользователь\Downloads\0rETiRD_D7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5" t="22484" r="15611" b="38758"/>
          <a:stretch/>
        </p:blipFill>
        <p:spPr bwMode="auto">
          <a:xfrm>
            <a:off x="1043608" y="5467068"/>
            <a:ext cx="3450111" cy="1269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7723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-99392"/>
            <a:ext cx="9289032" cy="14427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xandra Zeferino Three" pitchFamily="66" charset="0"/>
              </a:rPr>
              <a:t>Б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xandra Zeferino Three" pitchFamily="66" charset="0"/>
              </a:rPr>
              <a:t>оевые награды — ярчайшие памятники нашей военной истории, напоминающие о славных страницах борьбы с врагами.</a:t>
            </a:r>
          </a:p>
        </p:txBody>
      </p:sp>
      <p:pic>
        <p:nvPicPr>
          <p:cNvPr id="2050" name="Picture 2" descr="C:\Users\Пользователь\Downloads\ds0gQLJO09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340768"/>
            <a:ext cx="4176465" cy="5237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Пользователь\Downloads\kartinkijane.ru-6155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" r="41693"/>
          <a:stretch/>
        </p:blipFill>
        <p:spPr bwMode="auto">
          <a:xfrm>
            <a:off x="4644008" y="1340768"/>
            <a:ext cx="4176465" cy="5237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40168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324528" cy="838200"/>
          </a:xfrm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МЕДАЛЬ «ЗОЛОТАЯ ЗВЕЗДА» ГЕРОЯ СОВЕТСКОГО СОЮЗА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7"/>
            <a:ext cx="9036496" cy="136815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/>
              <a:t>Дата учреждения: </a:t>
            </a:r>
            <a:r>
              <a:rPr lang="ru-RU" sz="2400" b="1" dirty="0" smtClean="0"/>
              <a:t>1 августа 1939 </a:t>
            </a:r>
            <a:r>
              <a:rPr lang="ru-RU" sz="2400" b="1" dirty="0"/>
              <a:t>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/>
              <a:t>Последнее </a:t>
            </a:r>
            <a:r>
              <a:rPr lang="ru-RU" sz="2400" b="1" dirty="0"/>
              <a:t>награждение: 24 декабря 1991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/>
              <a:t>Количество награждений: 12772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3074" name="Picture 2" descr="C:\Users\Пользователь\Desktop\медали ВОв\1387961422_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1916832"/>
            <a:ext cx="276225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2636912"/>
            <a:ext cx="58421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Высшая степень отличия СССР. Почётное звание, которого удостаивали за совершение подвига или выдающихся заслуг во время боевых действий, а также, в виде исключения, и в мирное время</a:t>
            </a:r>
            <a:r>
              <a:rPr lang="ru-RU" b="1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Медаль «Золотая Звезда» изготавливается из золота и представляет собой пятиконечную звезду с гладкими двугранными лучами на лицевой стороне. Длина луча звезды — 15 мм</a:t>
            </a:r>
            <a:r>
              <a:rPr lang="ru-RU" b="1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К июню 1941 года, началу Великой Отечественной войны, медали «Золотая Звезда» было удостоено 626 человек. За годы войны медалью наградили 11144 человек. </a:t>
            </a:r>
            <a:endParaRPr lang="ru-RU" b="1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65058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912768" cy="838200"/>
          </a:xfrm>
        </p:spPr>
        <p:txBody>
          <a:bodyPr/>
          <a:lstStyle/>
          <a:p>
            <a:r>
              <a:rPr lang="ru-RU" dirty="0"/>
              <a:t>МЕДАЛЬ «ЗА БОЕВЫЕ ЗАСЛУГИ»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5"/>
            <a:ext cx="6840760" cy="12241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/>
              <a:t>Дата учреждения: 17 октября 1938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/>
              <a:t>Количество награждений: 5 210 078 (1995)</a:t>
            </a:r>
          </a:p>
          <a:p>
            <a:pPr>
              <a:buFont typeface="Wingdings" pitchFamily="2" charset="2"/>
              <a:buChar char="ü"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Пользователь\Desktop\медали ВОв\medal_za_boevye_zaslugi_fot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652445" cy="491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2348880"/>
            <a:ext cx="59211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Медаль </a:t>
            </a:r>
            <a:r>
              <a:rPr lang="ru-RU" b="1" dirty="0"/>
              <a:t>вручалась отличившимся лицам за:</a:t>
            </a:r>
          </a:p>
          <a:p>
            <a:r>
              <a:rPr lang="ru-RU" b="1" dirty="0"/>
              <a:t>• За умелые, инициативные и смелые действия в бою, способствовавшие успешному выполнению боевых задач воинской частью, подразделением;</a:t>
            </a:r>
          </a:p>
          <a:p>
            <a:r>
              <a:rPr lang="ru-RU" b="1" dirty="0"/>
              <a:t>• За мужество, проявленное при защите государственной границы СССР;</a:t>
            </a:r>
          </a:p>
          <a:p>
            <a:r>
              <a:rPr lang="ru-RU" b="1" dirty="0"/>
              <a:t>• За отличные успехи в боевой и политической подготовке, освоении новой боевой техники и поддержании высокой боевой готовности воинских частей и их подразделений и другие заслуги во время прохождения действительной военной службы.</a:t>
            </a:r>
          </a:p>
          <a:p>
            <a:r>
              <a:rPr lang="ru-RU" b="1" dirty="0"/>
              <a:t>     Медаль «За боевые заслуги» носится на левой стороне груди и при наличии других медалей СССР располагается после медали Ушакова.</a:t>
            </a:r>
          </a:p>
        </p:txBody>
      </p:sp>
    </p:spTree>
    <p:extLst>
      <p:ext uri="{BB962C8B-B14F-4D97-AF65-F5344CB8AC3E}">
        <p14:creationId xmlns:p14="http://schemas.microsoft.com/office/powerpoint/2010/main" val="1742750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МЕДАЛЬ УШАКОВА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6048672" cy="144279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Диаметр — 36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Материал — серебро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3 марта 1944 года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Пользователь\Desktop\медали ВОв\ушаков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220" y="1196752"/>
            <a:ext cx="2786762" cy="532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532" y="2348880"/>
            <a:ext cx="670673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/>
              <a:t>Медалью Ушакова награждались матросы и солдаты, старшины и сержанты, мичманы и прапорщики Военно-Морского Флота и морских частей пограничных </a:t>
            </a:r>
            <a:r>
              <a:rPr lang="ru-RU" sz="1700" b="1" dirty="0" smtClean="0"/>
              <a:t>войск </a:t>
            </a:r>
            <a:r>
              <a:rPr lang="ru-RU" sz="1700" b="1" dirty="0"/>
              <a:t>при защите социалистического Отечества на морских театрах, как в военное, так и в мирное время.</a:t>
            </a:r>
          </a:p>
          <a:p>
            <a:r>
              <a:rPr lang="ru-RU" sz="1700" b="1" dirty="0"/>
              <a:t>     Награждение медалью Ушакова производилось за личное мужество и отвагу, проявленные:</a:t>
            </a:r>
          </a:p>
          <a:p>
            <a:r>
              <a:rPr lang="ru-RU" sz="1700" b="1" dirty="0"/>
              <a:t>• в боях с врагами социалистического Отечества на морских театрах;</a:t>
            </a:r>
          </a:p>
          <a:p>
            <a:r>
              <a:rPr lang="ru-RU" sz="1700" b="1" dirty="0"/>
              <a:t>• при защите государственной морской границы СССР;</a:t>
            </a:r>
          </a:p>
          <a:p>
            <a:r>
              <a:rPr lang="ru-RU" sz="1700" b="1" dirty="0"/>
              <a:t>• при выполнении боевых задач кораблей и частей Военно-Морского Флота и пограничных войск;</a:t>
            </a:r>
          </a:p>
          <a:p>
            <a:r>
              <a:rPr lang="ru-RU" sz="1700" b="1" dirty="0"/>
              <a:t>• при исполнении воинского долга в условиях, сопряжённых с риском для жизни.</a:t>
            </a:r>
          </a:p>
          <a:p>
            <a:r>
              <a:rPr lang="ru-RU" sz="1700" b="1" dirty="0"/>
              <a:t>     Медаль Ушакова носится на левой стороне груди и при наличии других медалей СССР располагается после медали «За отвагу».</a:t>
            </a:r>
          </a:p>
        </p:txBody>
      </p:sp>
    </p:spTree>
    <p:extLst>
      <p:ext uri="{BB962C8B-B14F-4D97-AF65-F5344CB8AC3E}">
        <p14:creationId xmlns:p14="http://schemas.microsoft.com/office/powerpoint/2010/main" val="21534175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80" y="286544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МЕДАЛЬ «ЗА ОТВАГУ»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5779368" cy="137078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Диаметр — 37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17 октября 1938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Количество награждений: 4 000 000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8" name="Picture 4" descr="C:\Users\Пользователь\Desktop\медали ВОв\за отвагу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2664296" cy="521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96" y="2574449"/>
            <a:ext cx="64807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Государственная награда СССР. Была учреждена 17 октября 1938 года для награждения воинов Красной Армии, Военно-Морского Флота и пограничной охраны за личное мужество и отвагу в боях с врагами Советского Союза при защите неприкосновенности государственных границ или при борьбе с диверсантами, шпионами и прочими врагами Советского государства. Среди первых награждённых этой медалью были пограничники Н. Гуляев и Ф. Григорьев, задержавшие группу диверсантов у озера Хасан. </a:t>
            </a:r>
            <a:endParaRPr lang="ru-RU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/>
              <a:t>Учреждена вновь Указом Президента Российской Федерации от 2 марта 1994 года № 442.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69501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медали ВОв\за победу над Германией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249" y="1196752"/>
            <a:ext cx="778903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528"/>
            <a:ext cx="9144000" cy="838200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МЕДАЛЬ «ЗА ПОБЕДУ НАД ГЕРМАНИЕЙ В ВЕЛИКОЙ ОТЕЧЕСТВЕННОЙ ВОЙНЕ 1941 — 1945 гг.»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02" y="1052736"/>
            <a:ext cx="6573122" cy="201622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Диаметр — 32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Материал —  латунь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9 мая 1945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Количество награждений: 14 933 000 (1995)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Авторы медали — художники Е. М. Романов и </a:t>
            </a:r>
            <a:r>
              <a:rPr lang="ru-RU" sz="2400" dirty="0" err="1"/>
              <a:t>И</a:t>
            </a:r>
            <a:r>
              <a:rPr lang="ru-RU" sz="2400" dirty="0"/>
              <a:t>. К. Андрианов.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" y="2996952"/>
            <a:ext cx="67790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700" b="1" dirty="0"/>
              <a:t>Медалью «За Победу над Германией в Великой Отечественной войне 1941—1945 гг.» награждались: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700" b="1" dirty="0"/>
              <a:t>• все военнослужащие и лица вольнонаёмного штатного состава, принимавшие в рядах Красной Армии, Военно-Морского Флота и войск НКВД непосредственное участие на фронтах Отечественной войны или обеспечивавшие победу своей работой в военных округах;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700" b="1" dirty="0"/>
              <a:t>• все военнослужащие и лица вольнонаёмного штатного состава, служившие в период Великой Отечественной войны в рядах действующей Красной Армии, Военно-Морского Флота и войск НКВД, но выбывшие из них по ранению, болезни и увечью, а также переведённые по решению государственных и партийных организаций на другую работу вне армии</a:t>
            </a:r>
            <a:r>
              <a:rPr lang="ru-RU" sz="1700" b="1" dirty="0" smtClean="0"/>
              <a:t>.</a:t>
            </a:r>
            <a:endParaRPr lang="ru-RU" sz="1700" b="1" dirty="0"/>
          </a:p>
        </p:txBody>
      </p:sp>
    </p:spTree>
    <p:extLst>
      <p:ext uri="{BB962C8B-B14F-4D97-AF65-F5344CB8AC3E}">
        <p14:creationId xmlns:p14="http://schemas.microsoft.com/office/powerpoint/2010/main" val="7380204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МЕДАЛЬ НАХИМОВА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5707360" cy="136815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Диаметр — 36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Материал — бронза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3 марта 1944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Количество награждений: 14 000</a:t>
            </a:r>
          </a:p>
          <a:p>
            <a:endParaRPr lang="ru-RU" dirty="0"/>
          </a:p>
        </p:txBody>
      </p:sp>
      <p:pic>
        <p:nvPicPr>
          <p:cNvPr id="8194" name="Picture 2" descr="C:\Users\Пользователь\Desktop\медали ВОв\нахимов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724" y="1203679"/>
            <a:ext cx="2717196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714" y="2367515"/>
            <a:ext cx="67322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b="1" dirty="0"/>
              <a:t>Медаль выполнена по проекту архитектора М. А. </a:t>
            </a:r>
            <a:r>
              <a:rPr lang="ru-RU" sz="1600" b="1" dirty="0" err="1"/>
              <a:t>Шепилевского</a:t>
            </a:r>
            <a:r>
              <a:rPr lang="ru-RU" sz="1600" b="1" dirty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/>
              <a:t>     Медалью Нахимова награждались матросы и солдаты, старшины и сержанты, мичманы и прапорщики Военно-Морского Флота и морских частей пограничных войск.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/>
              <a:t>     Награждение медалью Нахимова производилось: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/>
              <a:t>• за умелые, инициативные и смелые действия, способствовавшие успешному выполнению боевых задач кораблей и частей на морских театрах;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/>
              <a:t>• за мужество, проявленное при защите государственной морской границы СССР;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/>
              <a:t>• за самоотверженность, проявленную при исполнении воинского долга, или другие заслуги во время прохождения действительной военной службы в условиях, сопряженных с риском для жизни.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/>
              <a:t>     Медаль Нахимова носится на левой стороне груди и при наличии других медалей СССР располагается после медали «За боевые заслуги».</a:t>
            </a:r>
          </a:p>
        </p:txBody>
      </p:sp>
    </p:spTree>
    <p:extLst>
      <p:ext uri="{BB962C8B-B14F-4D97-AF65-F5344CB8AC3E}">
        <p14:creationId xmlns:p14="http://schemas.microsoft.com/office/powerpoint/2010/main" val="3413075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ОРДЕН КРАСНОГО ЗНАМЕНИ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0106"/>
            <a:ext cx="7003504" cy="165881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16 сентября 1918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Первое награждение: 30 сентября 1918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Последнее награждение: 1991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Количество награждений: 581 300</a:t>
            </a:r>
          </a:p>
          <a:p>
            <a:endParaRPr lang="ru-RU" dirty="0"/>
          </a:p>
        </p:txBody>
      </p:sp>
      <p:pic>
        <p:nvPicPr>
          <p:cNvPr id="9218" name="Picture 2" descr="C:\Users\Пользователь\Desktop\медали ВОв\красного знамени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603" y="1268760"/>
            <a:ext cx="2867397" cy="531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891817"/>
            <a:ext cx="62766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Учреждён для награждения за особую храбрость, самоотверженность и мужество, проявленные при защите социалистического Отечества. Орденом Красного Знамени также награждались войсковые части, военные корабли, государственные и общественные организации. Вплоть до учреждения ордена Ленина в 1930 году орден Красного Знамени оставался высшим орденом Советского Союза.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/>
              <a:t>Статут </a:t>
            </a:r>
            <a:r>
              <a:rPr lang="ru-RU" b="1" dirty="0"/>
              <a:t>ордена был утверждён Постановлением Президиума ЦИКа СССР от 11 января 1932 года. Последняя редакция статута ордена была утверждена Указом Президиума Верховного Совета СССР от 28 марта 1980 года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83931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ОРДЕН КРАСНОЙ ЗВЕЗДЫ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5275312" cy="180283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6 апреля 1930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Первое награждение: В. К. Блюхер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Последнее награждение: 19 декабря 1991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Количество награждений: 3876740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Пользователь\Desktop\медали ВОв\орден красной звезды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52736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5303" y="2852936"/>
            <a:ext cx="55468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 smtClean="0"/>
              <a:t>Орден </a:t>
            </a:r>
            <a:r>
              <a:rPr lang="ru-RU" b="1" dirty="0"/>
              <a:t>Красной Звезды учреждён для награждения за заслуги в деле защиты Союза ССР как в военное, так и в мирное время, в обеспечении государственной безопасности. Награждались военнослужащие, воинские части, военные корабли, соединения и объединения, предприятия, учреждения, организации. Кроме того могли быть награждены военнослужащие зарубежных стран. Орден СССР Красной Звезды изготавливался из серебра. Представляет из себя покрытую рубиново-красной эмалью пятиконечную звезду.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36096" y="4979625"/>
            <a:ext cx="38690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Посреди размещен щит с изображением фигуры красноармейца в шинели и будёновке с винтовкой в руках. По ободку щита размещена надпись «Пролетарии всех стран, соединяйтесь!», в нижней части ободка — надпись «СССР».</a:t>
            </a:r>
          </a:p>
        </p:txBody>
      </p:sp>
    </p:spTree>
    <p:extLst>
      <p:ext uri="{BB962C8B-B14F-4D97-AF65-F5344CB8AC3E}">
        <p14:creationId xmlns:p14="http://schemas.microsoft.com/office/powerpoint/2010/main" val="3824577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ОРДЕН ЛЕНИНА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4223" y="1124744"/>
            <a:ext cx="5203304" cy="1656184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err="1"/>
              <a:t>Размеры:высота</a:t>
            </a:r>
            <a:r>
              <a:rPr lang="ru-RU" sz="2400" dirty="0"/>
              <a:t>: 38—45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ширина: 38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Материал: золото, платина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6 апреля 1930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Последнее </a:t>
            </a:r>
            <a:r>
              <a:rPr lang="ru-RU" sz="2400" dirty="0"/>
              <a:t>награждение: 21 декабря 1991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Количество награждений: 431 418</a:t>
            </a:r>
          </a:p>
          <a:p>
            <a:endParaRPr lang="ru-RU" dirty="0"/>
          </a:p>
        </p:txBody>
      </p:sp>
      <p:pic>
        <p:nvPicPr>
          <p:cNvPr id="2050" name="Picture 2" descr="C:\Users\Пользователь\Desktop\медали ВОв\орден Ленин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8759"/>
            <a:ext cx="4140968" cy="544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2708920"/>
            <a:ext cx="6336704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700" b="1" dirty="0"/>
              <a:t>Орден Ленина являлся высочайшей наградой СССР, им награждали за особо выдающиеся заслуги в революционном движении, трудовой деятельности, защите социалистического отечества, становление дружбы и сотрудничества </a:t>
            </a:r>
            <a:r>
              <a:rPr lang="ru-RU" sz="1700" b="1" dirty="0" smtClean="0"/>
              <a:t>между </a:t>
            </a:r>
            <a:r>
              <a:rPr lang="ru-RU" sz="1700" b="1" dirty="0"/>
              <a:t>народами, укреплении </a:t>
            </a:r>
            <a:r>
              <a:rPr lang="ru-RU" sz="1700" b="1" dirty="0" smtClean="0"/>
              <a:t>мира.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700" b="1" dirty="0" smtClean="0"/>
              <a:t>Первыми</a:t>
            </a:r>
            <a:r>
              <a:rPr lang="ru-RU" sz="1700" b="1" dirty="0"/>
              <a:t>, кто оказал отпор фашистам, за что были награждены боевыми наградами </a:t>
            </a:r>
            <a:r>
              <a:rPr lang="ru-RU" sz="1700" b="1" dirty="0" smtClean="0"/>
              <a:t>ВОв, </a:t>
            </a:r>
            <a:r>
              <a:rPr lang="ru-RU" sz="1700" b="1" dirty="0"/>
              <a:t>были пограничники. Бойцы 98-го пограничного отряда политрук Бабенко Ф.Т. (8-я застава) и лейтенант Гусев Ф.И. (командир 9-й заставы) одними из первых совершили подвиги, впоследствии отмеченные орденами Ленина</a:t>
            </a:r>
            <a:r>
              <a:rPr lang="ru-RU" sz="1700" b="1" dirty="0" smtClean="0"/>
              <a:t>.</a:t>
            </a:r>
            <a:endParaRPr lang="ru-RU" sz="1700" b="1" dirty="0"/>
          </a:p>
        </p:txBody>
      </p:sp>
    </p:spTree>
    <p:extLst>
      <p:ext uri="{BB962C8B-B14F-4D97-AF65-F5344CB8AC3E}">
        <p14:creationId xmlns:p14="http://schemas.microsoft.com/office/powerpoint/2010/main" val="4014362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52736" y="404664"/>
            <a:ext cx="12529392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/>
              <a:t>ОРДЕН ОТЕЧЕСТВЕННОЙ ВОЙНЫ</a:t>
            </a:r>
            <a:br>
              <a:rPr lang="ru-RU" sz="3100" dirty="0"/>
            </a:br>
            <a:r>
              <a:rPr lang="ru-RU" sz="3100" dirty="0"/>
              <a:t>I и II степени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73628" y="1105209"/>
            <a:ext cx="6258873" cy="45259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1500" b="1" dirty="0"/>
              <a:t>20 мая 1942 года, был подписан Указ Президиума Верховного Совета СССР «Об учреждении ордена Отечественной войны I и II степени» и вместе с ним статут нового ордена. </a:t>
            </a:r>
          </a:p>
          <a:p>
            <a:pPr>
              <a:buFont typeface="Arial" pitchFamily="34" charset="0"/>
              <a:buChar char="•"/>
            </a:pPr>
            <a:r>
              <a:rPr lang="ru-RU" sz="1500" b="1" dirty="0" smtClean="0"/>
              <a:t>Орден </a:t>
            </a:r>
            <a:r>
              <a:rPr lang="ru-RU" sz="1500" b="1" dirty="0"/>
              <a:t>Отечественной войны I и II степени могли получить лица рядового и начальствующего состава Красной Армии, Военно-Морского Флота, войск НКВД и партизаны, которые проявили в боях с фашистами храбрость, стойкость и мужество либо своими действиями способствовали успеху боевых операций советских войск. Особо оговаривалось право на этот орден гражданских лиц, награждавшихся за вклад в общую победу над врагом. </a:t>
            </a:r>
          </a:p>
          <a:p>
            <a:pPr>
              <a:buFont typeface="Arial" pitchFamily="34" charset="0"/>
              <a:buChar char="•"/>
            </a:pPr>
            <a:r>
              <a:rPr lang="ru-RU" sz="1500" b="1" dirty="0"/>
              <a:t>     Орденом I степени награждается тот, кто лично уничтожит 2 тяжелых или средних или 3 легких танка противника, либо в составе орудийного расчета—3 тяжелых или средних танка или 5 легких. Орден II степени мог заслужить тот, кто лично уничтожит 1 тяжелый или средний танк или 2 легких, либо в составе орудийного расчета 2 тяжелых или средних или 3 легких танка противника</a:t>
            </a:r>
            <a:r>
              <a:rPr lang="ru-RU" sz="1500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500" b="1" dirty="0"/>
              <a:t>Знак ордена Отечественной войны I степени изготавливался из золота 583 пробы и </a:t>
            </a:r>
            <a:r>
              <a:rPr lang="ru-RU" sz="1500" b="1" dirty="0" smtClean="0"/>
              <a:t>серебра, а </a:t>
            </a:r>
            <a:r>
              <a:rPr lang="en-US" sz="1500" b="1" dirty="0" smtClean="0"/>
              <a:t>II</a:t>
            </a:r>
            <a:r>
              <a:rPr lang="ru-RU" sz="1500" b="1" dirty="0" smtClean="0"/>
              <a:t> степени из серебра.</a:t>
            </a:r>
            <a:endParaRPr lang="ru-RU" sz="1500" b="1" dirty="0"/>
          </a:p>
        </p:txBody>
      </p:sp>
      <p:pic>
        <p:nvPicPr>
          <p:cNvPr id="3075" name="Picture 3" descr="C:\Users\Пользователь\Desktop\медали ВОв\2 степень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522" y="3933056"/>
            <a:ext cx="26479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esktop\медали ВОв\Orden-Otechestvennoj-vojny-1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" b="-625"/>
          <a:stretch/>
        </p:blipFill>
        <p:spPr bwMode="auto">
          <a:xfrm>
            <a:off x="6106922" y="1124744"/>
            <a:ext cx="2713550" cy="271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340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ОРДЕН АЛЕКСАНДРА НЕВСКОГО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27" y="1052736"/>
            <a:ext cx="6067400" cy="173082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Диаметр — 50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Материал —  серебро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29 июля 1942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Первое награждение: 5 ноября 1942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Количество награждений: 42 165</a:t>
            </a:r>
          </a:p>
          <a:p>
            <a:endParaRPr lang="ru-RU" dirty="0"/>
          </a:p>
        </p:txBody>
      </p:sp>
      <p:pic>
        <p:nvPicPr>
          <p:cNvPr id="4099" name="Picture 3" descr="C:\Users\Пользователь\Desktop\медали ВОв\Невский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80728"/>
            <a:ext cx="293366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18" y="2788033"/>
            <a:ext cx="44212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Художник И. С. </a:t>
            </a:r>
            <a:r>
              <a:rPr lang="ru-RU" b="1" dirty="0" smtClean="0"/>
              <a:t>Телятников </a:t>
            </a:r>
            <a:r>
              <a:rPr lang="ru-RU" b="1" dirty="0"/>
              <a:t>использовал кадр из незадолго до того вышедшего на экраны фильма «Александр Невский», где в главной роли снялся советский актер Николай Черкасов. Медальон с портретным изображением Александра Невского находится в центре пятиконечной красной звезды, от которой отходят серебряные лучи; по краям—древние русские воинские атрибуты—скрещенные бердыши, меч, лук и колчан со стрелами.</a:t>
            </a:r>
          </a:p>
          <a:p>
            <a:r>
              <a:rPr lang="ru-RU" dirty="0"/>
              <a:t>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3968" y="3819830"/>
            <a:ext cx="4860032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Согласно статуту орденом награждались офицеры Красной Армии (от командира дивизии до командира взвода) за проявленную инициативу по выбору удачного момента для внезапного, смелого и успешного нападения на врага и нанесение ему крупного поражения с малыми потерями для своих войск; за успешное выполнение боевого задания с уничтожением полностью или большей части превосходящих сил противника; за командование артиллерийским, танковым или авиационным подразделением, нанесшим тяжелый урон противнику. </a:t>
            </a:r>
          </a:p>
        </p:txBody>
      </p:sp>
    </p:spTree>
    <p:extLst>
      <p:ext uri="{BB962C8B-B14F-4D97-AF65-F5344CB8AC3E}">
        <p14:creationId xmlns:p14="http://schemas.microsoft.com/office/powerpoint/2010/main" val="2711106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медали ВОв\40067088_Order_of_Victory__by_applescript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90" y="1052736"/>
            <a:ext cx="349983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ОРДЕН «ПОБЕДА»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6300192" cy="58052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b="1" dirty="0"/>
              <a:t>Указом от 8 ноября 1943 года был учрежден </a:t>
            </a:r>
            <a:r>
              <a:rPr lang="ru-RU" sz="1800" b="1" dirty="0" smtClean="0"/>
              <a:t>орден. </a:t>
            </a:r>
            <a:r>
              <a:rPr lang="ru-RU" sz="1800" b="1" dirty="0"/>
              <a:t>В статуте было сказано: «Орденом «Победа», как высшим военным орденом, награждаются лица высшего командного состава Красной Армии за успешное проведение таких боевых операций, в масштабе нескольких или одного фронта, в результате которых в корне меняется обстановка в пользу Красной Армии».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/>
              <a:t>     Всего за годы Великой Отечественной войны было произведено 19 награждений орденом «Победа». Дважды его получили Генералиссимус Советского Союза И. В. Сталин, маршалы Г. К. Жуков и А. М. Василевский. По одному ордену заслужили за искусное руководство войсками маршалы И. С. Конев, К. К. Рокоссовский, Р. Я. Малиновский, Ф. И. </a:t>
            </a:r>
            <a:r>
              <a:rPr lang="ru-RU" sz="1800" b="1" dirty="0" err="1"/>
              <a:t>Толбухин</a:t>
            </a:r>
            <a:r>
              <a:rPr lang="ru-RU" sz="1800" b="1" dirty="0"/>
              <a:t>, Л. А. Говоров, С. К. Тимошенко и генерал армии А. И. Антонов. Маршал К. А. Мерецков награжден за отличие в войне с Японией</a:t>
            </a:r>
            <a:r>
              <a:rPr lang="ru-RU" sz="1800" dirty="0"/>
              <a:t>. </a:t>
            </a:r>
          </a:p>
          <a:p>
            <a:pPr>
              <a:buFont typeface="Wingdings" pitchFamily="2" charset="2"/>
              <a:buChar char="§"/>
            </a:pPr>
            <a:r>
              <a:rPr lang="ru-RU" sz="185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32023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b="1" dirty="0"/>
              <a:t>Кроме того, советским военным орденом были отмечены пять иностранных военачальников за вклад в общую победу над фашизмом. Это Верховный Главнокомандующий армией Югославии маршал </a:t>
            </a:r>
            <a:r>
              <a:rPr lang="ru-RU" b="1" dirty="0" err="1"/>
              <a:t>Броз</a:t>
            </a:r>
            <a:r>
              <a:rPr lang="ru-RU" b="1" dirty="0"/>
              <a:t> Тито, Верховный Главнокомандующий Войска Польского маршал М. Роля-</a:t>
            </a:r>
            <a:r>
              <a:rPr lang="ru-RU" b="1" dirty="0" err="1"/>
              <a:t>Жи</a:t>
            </a:r>
            <a:r>
              <a:rPr lang="ru-RU" b="1" dirty="0"/>
              <a:t>-</a:t>
            </a:r>
            <a:r>
              <a:rPr lang="ru-RU" b="1" dirty="0" err="1"/>
              <a:t>мерский</a:t>
            </a:r>
            <a:r>
              <a:rPr lang="ru-RU" b="1" dirty="0"/>
              <a:t>, Верховный Главнокомандующий союзными экспедиционными вооруженными силами в Западной Европе генерал армии Д. Эйзенхауэр, командующий войсками группы армий в Западной Европе Б. Монтгомери и бывший король Румынии </a:t>
            </a:r>
            <a:r>
              <a:rPr lang="ru-RU" b="1" dirty="0" err="1"/>
              <a:t>Михай</a:t>
            </a:r>
            <a:r>
              <a:rPr lang="ru-RU" b="1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ru-RU" b="1" dirty="0"/>
              <a:t>20 февраля 1978 года Президиум Верховного Совета СССР принял указ о награждении Генерального секретаря ЦК КПСС, Председателя Президиума Верховного Совета СССР, Председателя Совета обороны СССР Маршала Советского Союза Л. И. Брежнева орденом «Победа». </a:t>
            </a:r>
          </a:p>
          <a:p>
            <a:pPr>
              <a:buFont typeface="Wingdings" pitchFamily="2" charset="2"/>
              <a:buChar char="q"/>
            </a:pPr>
            <a:r>
              <a:rPr lang="ru-RU" b="1" dirty="0"/>
              <a:t>Награждение отменено 21 сентября 1989 года.</a:t>
            </a:r>
          </a:p>
          <a:p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35896" y="69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2633"/>
            <a:ext cx="86868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1011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медали ВОв\Orden-Slavy-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731" y="1268760"/>
            <a:ext cx="4151269" cy="278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ОРДЕН СЛАВЫ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3" y="1052736"/>
            <a:ext cx="4987280" cy="137078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/>
              <a:t>Диаметр: 46 мм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Дата учреждения: 8 ноября 1943 года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Первое награждение: 28 ноября 1943 года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377333"/>
            <a:ext cx="561662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В октябре 1943 года проект Н. И. Москалева был одобрен Верховным Главнокомандующим. Одновременно утвержден предложенный художником цвет ленты будущего ордена Славы—оранжево-черная.</a:t>
            </a:r>
          </a:p>
          <a:p>
            <a:r>
              <a:rPr lang="ru-RU" sz="1600" b="1" dirty="0"/>
              <a:t>Он имеет три степени, из которых высшая I степень—золотая, а II и III—серебряные (у второй степени был позолочен центральный медальон). Этот знак отличия мог быть выданы за личный подвиг на поле боя, выдавались в порядке строгой последовательности—от низшей степени к высшей.</a:t>
            </a:r>
          </a:p>
          <a:p>
            <a:r>
              <a:rPr lang="ru-RU" sz="1600" b="1" dirty="0"/>
              <a:t>     Орден Славы мог получить тот, кто первым ворвался в расположение противника, кто в бою спас знамя своей части или захватил вражеское, кто, рискуя жизнью, спас в сражении командира, кто сбил из личного оружия (винтовки или автомата) фашистский самолет либо уничтожил до 50 вражеских солдат и т. д.</a:t>
            </a:r>
          </a:p>
          <a:p>
            <a:r>
              <a:rPr lang="ru-RU" sz="1600" b="1" dirty="0"/>
              <a:t>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4365104"/>
            <a:ext cx="3347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Всего за отличие в годы Великой Отечественной войны было выдано около миллиона знаков ордена Славы III степени, более 46 тысяч — II степени и около 2600 — I степени.</a:t>
            </a:r>
          </a:p>
        </p:txBody>
      </p:sp>
    </p:spTree>
    <p:extLst>
      <p:ext uri="{BB962C8B-B14F-4D97-AF65-F5344CB8AC3E}">
        <p14:creationId xmlns:p14="http://schemas.microsoft.com/office/powerpoint/2010/main" val="718229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432</TotalTime>
  <Words>1982</Words>
  <Application>Microsoft Office PowerPoint</Application>
  <PresentationFormat>Экран (4:3)</PresentationFormat>
  <Paragraphs>109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Медали Великой Отечественной войны</vt:lpstr>
      <vt:lpstr>Презентация PowerPoint</vt:lpstr>
      <vt:lpstr>МЕДАЛЬ «ЗОЛОТАЯ ЗВЕЗДА» ГЕРОЯ СОВЕТСКОГО СОЮЗА</vt:lpstr>
      <vt:lpstr>МЕДАЛЬ «ЗА БОЕВЫЕ ЗАСЛУГИ»</vt:lpstr>
      <vt:lpstr>МЕДАЛЬ УШАКОВА</vt:lpstr>
      <vt:lpstr>МЕДАЛЬ «ЗА ОТВАГУ»</vt:lpstr>
      <vt:lpstr>МЕДАЛЬ «ЗА ПОБЕДУ НАД ГЕРМАНИЕЙ В ВЕЛИКОЙ ОТЕЧЕСТВЕННОЙ ВОЙНЕ 1941 — 1945 гг.»</vt:lpstr>
      <vt:lpstr>МЕДАЛЬ НАХИМОВА</vt:lpstr>
      <vt:lpstr>ОРДЕН КРАСНОГО ЗНАМЕНИ</vt:lpstr>
      <vt:lpstr>ОРДЕН КРАСНОЙ ЗВЕЗДЫ</vt:lpstr>
      <vt:lpstr>ОРДЕН ЛЕНИНА</vt:lpstr>
      <vt:lpstr>ОРДЕН ОТЕЧЕСТВЕННОЙ ВОЙНЫ I и II степени </vt:lpstr>
      <vt:lpstr>ОРДЕН АЛЕКСАНДРА НЕВСКОГО</vt:lpstr>
      <vt:lpstr>ОРДЕН «ПОБЕДА»</vt:lpstr>
      <vt:lpstr>Презентация PowerPoint</vt:lpstr>
      <vt:lpstr>ОРДЕН СЛАВЫ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Медали Великой Отечественной войны</dc:title>
  <dc:creator>Butylin</dc:creator>
  <cp:lastModifiedBy>306</cp:lastModifiedBy>
  <cp:revision>40</cp:revision>
  <cp:lastPrinted>2016-05-12T19:03:12Z</cp:lastPrinted>
  <dcterms:created xsi:type="dcterms:W3CDTF">2015-05-10T14:13:16Z</dcterms:created>
  <dcterms:modified xsi:type="dcterms:W3CDTF">2020-02-25T12:21:17Z</dcterms:modified>
</cp:coreProperties>
</file>